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6" r:id="rId3"/>
    <p:sldId id="277" r:id="rId4"/>
    <p:sldId id="279" r:id="rId5"/>
    <p:sldId id="280" r:id="rId6"/>
    <p:sldId id="281" r:id="rId7"/>
    <p:sldId id="274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460"/>
    <a:srgbClr val="6AC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6"/>
    <p:restoredTop sz="94905"/>
  </p:normalViewPr>
  <p:slideViewPr>
    <p:cSldViewPr snapToGrid="0">
      <p:cViewPr varScale="1">
        <p:scale>
          <a:sx n="168" d="100"/>
          <a:sy n="168" d="100"/>
        </p:scale>
        <p:origin x="10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8D0D-ACBE-F74B-879F-F116B03C38FD}" type="datetimeFigureOut">
              <a:rPr lang="en-US" smtClean="0"/>
              <a:t>6/23/26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643A5-74F5-7643-9600-58357398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1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43A5-74F5-7643-9600-58357398C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7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C826F0A4-BDC6-8123-D24B-AA8171CD20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36760" y="-40257"/>
            <a:ext cx="12607871" cy="7098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122F8B-0662-F940-1C03-BD693E4AC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9684" y="2541170"/>
            <a:ext cx="6950827" cy="1655762"/>
          </a:xfrm>
        </p:spPr>
        <p:txBody>
          <a:bodyPr anchor="t"/>
          <a:lstStyle>
            <a:lvl1pPr algn="l">
              <a:lnSpc>
                <a:spcPct val="100000"/>
              </a:lnSpc>
              <a:defRPr sz="3600" b="1" i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9FB42-68B4-698A-28C0-4E0451277B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9684" y="4746672"/>
            <a:ext cx="7037560" cy="165576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Presenter(s)</a:t>
            </a:r>
          </a:p>
        </p:txBody>
      </p:sp>
      <p:pic>
        <p:nvPicPr>
          <p:cNvPr id="7" name="Picture 6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8FFD5007-B378-7C8B-9F8B-4A2E384EA2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53" y="392553"/>
            <a:ext cx="3240100" cy="1915102"/>
          </a:xfrm>
          <a:prstGeom prst="rect">
            <a:avLst/>
          </a:prstGeom>
        </p:spPr>
      </p:pic>
      <p:pic>
        <p:nvPicPr>
          <p:cNvPr id="8" name="Picture 7" descr="A close up of a logo&#10;&#10;AI-generated content may be incorrect.">
            <a:extLst>
              <a:ext uri="{FF2B5EF4-FFF2-40B4-BE49-F238E27FC236}">
                <a16:creationId xmlns:a16="http://schemas.microsoft.com/office/drawing/2014/main" id="{142BA757-0BD0-865A-EFBC-B1CA0A3346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53" y="455564"/>
            <a:ext cx="1347260" cy="485436"/>
          </a:xfrm>
          <a:prstGeom prst="rect">
            <a:avLst/>
          </a:prstGeom>
        </p:spPr>
      </p:pic>
      <p:pic>
        <p:nvPicPr>
          <p:cNvPr id="9" name="Picture 8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83A2A106-229C-D61E-D4E3-E55906924E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45" y="321330"/>
            <a:ext cx="1507808" cy="753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48D638-4693-F22D-660B-CBC484565B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5420" y="525501"/>
            <a:ext cx="3702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 you</a:t>
            </a:r>
          </a:p>
          <a:p>
            <a:r>
              <a:rPr lang="en-US" sz="2400" b="1" i="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our Sponsors!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217B7C-0C96-7886-4F5F-34F20049195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20889" y="1414775"/>
            <a:ext cx="215617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75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056D6E1B-C7DC-8319-6619-B67F95DEA6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30" b="4470"/>
          <a:stretch>
            <a:fillRect/>
          </a:stretch>
        </p:blipFill>
        <p:spPr>
          <a:xfrm>
            <a:off x="-825005" y="3654395"/>
            <a:ext cx="8175832" cy="4228037"/>
          </a:xfrm>
          <a:prstGeom prst="rect">
            <a:avLst/>
          </a:prstGeom>
          <a:effectLst>
            <a:softEdge rad="275230"/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032B628-ED6F-DA01-3469-7C5FEFEB62C8}"/>
              </a:ext>
            </a:extLst>
          </p:cNvPr>
          <p:cNvSpPr txBox="1">
            <a:spLocks/>
          </p:cNvSpPr>
          <p:nvPr userDrawn="1"/>
        </p:nvSpPr>
        <p:spPr>
          <a:xfrm>
            <a:off x="4840364" y="855768"/>
            <a:ext cx="7858827" cy="13083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Welcome to the</a:t>
            </a:r>
            <a:br>
              <a:rPr lang="en-US" b="1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b="1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Connection Conference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A0732A-52EC-43D2-B835-251B3BED03DB}"/>
              </a:ext>
            </a:extLst>
          </p:cNvPr>
          <p:cNvSpPr/>
          <p:nvPr userDrawn="1"/>
        </p:nvSpPr>
        <p:spPr>
          <a:xfrm>
            <a:off x="-4662721" y="3755298"/>
            <a:ext cx="16989307" cy="3497099"/>
          </a:xfrm>
          <a:prstGeom prst="rect">
            <a:avLst/>
          </a:prstGeom>
          <a:gradFill flip="none" rotWithShape="1">
            <a:gsLst>
              <a:gs pos="0">
                <a:srgbClr val="6AC17F">
                  <a:alpha val="0"/>
                </a:srgbClr>
              </a:gs>
              <a:gs pos="75000">
                <a:srgbClr val="3C7F6F"/>
              </a:gs>
              <a:gs pos="100000">
                <a:srgbClr val="1444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54093-7202-17EB-B6C7-085551CC4E3E}"/>
              </a:ext>
            </a:extLst>
          </p:cNvPr>
          <p:cNvSpPr txBox="1"/>
          <p:nvPr userDrawn="1"/>
        </p:nvSpPr>
        <p:spPr>
          <a:xfrm>
            <a:off x="4845303" y="2379045"/>
            <a:ext cx="6587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44460"/>
                </a:solidFill>
              </a:rPr>
              <a:t>Uniting educators, administrators, counselors, and industry partners to ensure every Arizona student gains technical and durable skills to achieve the American dream.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798C85-B581-F383-D5E0-0D3B616BBEF8}"/>
              </a:ext>
            </a:extLst>
          </p:cNvPr>
          <p:cNvSpPr/>
          <p:nvPr userDrawn="1"/>
        </p:nvSpPr>
        <p:spPr>
          <a:xfrm>
            <a:off x="5482883" y="4461953"/>
            <a:ext cx="1485899" cy="1454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B7CE4C-C865-DC4B-5D93-F9D5C7F86DFB}"/>
              </a:ext>
            </a:extLst>
          </p:cNvPr>
          <p:cNvSpPr txBox="1"/>
          <p:nvPr userDrawn="1"/>
        </p:nvSpPr>
        <p:spPr>
          <a:xfrm>
            <a:off x="5573721" y="4866236"/>
            <a:ext cx="130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1,100+</a:t>
            </a:r>
          </a:p>
          <a:p>
            <a:pPr algn="ctr"/>
            <a:r>
              <a:rPr lang="en-US" b="1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Attendees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3B17C8-E78A-0470-60C4-0D87CADCAB47}"/>
              </a:ext>
            </a:extLst>
          </p:cNvPr>
          <p:cNvSpPr/>
          <p:nvPr userDrawn="1"/>
        </p:nvSpPr>
        <p:spPr>
          <a:xfrm>
            <a:off x="7609858" y="4461953"/>
            <a:ext cx="1485899" cy="1454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49542-95EC-8369-631F-A483788E0208}"/>
              </a:ext>
            </a:extLst>
          </p:cNvPr>
          <p:cNvSpPr txBox="1"/>
          <p:nvPr userDrawn="1"/>
        </p:nvSpPr>
        <p:spPr>
          <a:xfrm>
            <a:off x="7722219" y="4866236"/>
            <a:ext cx="126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300+</a:t>
            </a:r>
          </a:p>
          <a:p>
            <a:pPr algn="ctr"/>
            <a:r>
              <a:rPr lang="en-US" b="1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Sessions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E84CB9-69BB-DFEE-9DCA-7560BB51A5D5}"/>
              </a:ext>
            </a:extLst>
          </p:cNvPr>
          <p:cNvSpPr/>
          <p:nvPr userDrawn="1"/>
        </p:nvSpPr>
        <p:spPr>
          <a:xfrm>
            <a:off x="9702644" y="4461953"/>
            <a:ext cx="1485899" cy="1454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60F03-F219-CDFA-D994-EE8B256A1CB0}"/>
              </a:ext>
            </a:extLst>
          </p:cNvPr>
          <p:cNvSpPr txBox="1"/>
          <p:nvPr userDrawn="1"/>
        </p:nvSpPr>
        <p:spPr>
          <a:xfrm>
            <a:off x="9571147" y="4866236"/>
            <a:ext cx="174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PD</a:t>
            </a:r>
          </a:p>
          <a:p>
            <a:pPr algn="ctr"/>
            <a:r>
              <a:rPr lang="en-US" b="1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Courses</a:t>
            </a:r>
          </a:p>
        </p:txBody>
      </p:sp>
      <p:pic>
        <p:nvPicPr>
          <p:cNvPr id="13" name="Picture 12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180C7BF9-C273-E38B-7766-506630C9DA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23" y="810116"/>
            <a:ext cx="3506607" cy="2072625"/>
          </a:xfrm>
          <a:prstGeom prst="rect">
            <a:avLst/>
          </a:prstGeom>
        </p:spPr>
      </p:pic>
      <p:pic>
        <p:nvPicPr>
          <p:cNvPr id="14" name="Picture 13" descr="A close up of a logo&#10;&#10;AI-generated content may be incorrect.">
            <a:extLst>
              <a:ext uri="{FF2B5EF4-FFF2-40B4-BE49-F238E27FC236}">
                <a16:creationId xmlns:a16="http://schemas.microsoft.com/office/drawing/2014/main" id="{68F43582-CA49-70A4-D4F1-63A8F755CC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48" y="2844386"/>
            <a:ext cx="1286924" cy="463696"/>
          </a:xfrm>
          <a:prstGeom prst="rect">
            <a:avLst/>
          </a:prstGeom>
        </p:spPr>
      </p:pic>
      <p:pic>
        <p:nvPicPr>
          <p:cNvPr id="15" name="Picture 14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745CEC3F-B972-9EAA-925B-65364887C5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3" y="2721246"/>
            <a:ext cx="1496663" cy="7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55BD-3AA0-7D57-6BCD-ED41CA0BBC29}"/>
              </a:ext>
            </a:extLst>
          </p:cNvPr>
          <p:cNvSpPr txBox="1">
            <a:spLocks/>
          </p:cNvSpPr>
          <p:nvPr userDrawn="1"/>
        </p:nvSpPr>
        <p:spPr>
          <a:xfrm>
            <a:off x="0" y="512651"/>
            <a:ext cx="12192000" cy="663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 you to our sponsors!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C20125-3FB7-2895-C1C9-AA2B5ACDFF15}"/>
              </a:ext>
            </a:extLst>
          </p:cNvPr>
          <p:cNvSpPr txBox="1">
            <a:spLocks/>
          </p:cNvSpPr>
          <p:nvPr userDrawn="1"/>
        </p:nvSpPr>
        <p:spPr>
          <a:xfrm>
            <a:off x="722743" y="1767218"/>
            <a:ext cx="2833255" cy="3874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Visionary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B34CDE-3AD8-057B-9774-5015619D11C3}"/>
              </a:ext>
            </a:extLst>
          </p:cNvPr>
          <p:cNvSpPr txBox="1">
            <a:spLocks/>
          </p:cNvSpPr>
          <p:nvPr userDrawn="1"/>
        </p:nvSpPr>
        <p:spPr>
          <a:xfrm>
            <a:off x="722743" y="3050012"/>
            <a:ext cx="2833255" cy="3874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Trailblazer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FBF6A9-6255-F380-49C2-7507048ADB36}"/>
              </a:ext>
            </a:extLst>
          </p:cNvPr>
          <p:cNvSpPr txBox="1">
            <a:spLocks/>
          </p:cNvSpPr>
          <p:nvPr userDrawn="1"/>
        </p:nvSpPr>
        <p:spPr>
          <a:xfrm>
            <a:off x="722743" y="4262801"/>
            <a:ext cx="2833255" cy="3874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Innovator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F090CB-5651-82B2-33E7-A39649CAF7CF}"/>
              </a:ext>
            </a:extLst>
          </p:cNvPr>
          <p:cNvSpPr txBox="1">
            <a:spLocks/>
          </p:cNvSpPr>
          <p:nvPr userDrawn="1"/>
        </p:nvSpPr>
        <p:spPr>
          <a:xfrm>
            <a:off x="722743" y="5586436"/>
            <a:ext cx="2833255" cy="3874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Advocate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389716A-06C1-F139-9662-2CFE348F1154}"/>
              </a:ext>
            </a:extLst>
          </p:cNvPr>
          <p:cNvSpPr/>
          <p:nvPr userDrawn="1"/>
        </p:nvSpPr>
        <p:spPr>
          <a:xfrm>
            <a:off x="616526" y="1503130"/>
            <a:ext cx="10704616" cy="915665"/>
          </a:xfrm>
          <a:prstGeom prst="roundRect">
            <a:avLst/>
          </a:prstGeom>
          <a:noFill/>
          <a:ln w="12700">
            <a:gradFill flip="none" rotWithShape="1">
              <a:gsLst>
                <a:gs pos="0">
                  <a:srgbClr val="6AC17F"/>
                </a:gs>
                <a:gs pos="100000">
                  <a:srgbClr val="14446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D8AC5F-7494-D12D-CA16-F320FC7CA43B}"/>
              </a:ext>
            </a:extLst>
          </p:cNvPr>
          <p:cNvSpPr/>
          <p:nvPr userDrawn="1"/>
        </p:nvSpPr>
        <p:spPr>
          <a:xfrm>
            <a:off x="616526" y="2785924"/>
            <a:ext cx="10704616" cy="915665"/>
          </a:xfrm>
          <a:prstGeom prst="roundRect">
            <a:avLst/>
          </a:prstGeom>
          <a:noFill/>
          <a:ln w="12700">
            <a:gradFill flip="none" rotWithShape="1">
              <a:gsLst>
                <a:gs pos="0">
                  <a:srgbClr val="6AC17F"/>
                </a:gs>
                <a:gs pos="100000">
                  <a:srgbClr val="14446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7304246-23D4-C40A-5D4F-8940A32DBE6B}"/>
              </a:ext>
            </a:extLst>
          </p:cNvPr>
          <p:cNvSpPr/>
          <p:nvPr userDrawn="1"/>
        </p:nvSpPr>
        <p:spPr>
          <a:xfrm>
            <a:off x="616526" y="3998713"/>
            <a:ext cx="10704616" cy="915665"/>
          </a:xfrm>
          <a:prstGeom prst="roundRect">
            <a:avLst/>
          </a:prstGeom>
          <a:noFill/>
          <a:ln w="12700">
            <a:gradFill flip="none" rotWithShape="1">
              <a:gsLst>
                <a:gs pos="0">
                  <a:srgbClr val="6AC17F"/>
                </a:gs>
                <a:gs pos="100000">
                  <a:srgbClr val="14446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5152475-285F-0561-4243-69BDBE2CAE4B}"/>
              </a:ext>
            </a:extLst>
          </p:cNvPr>
          <p:cNvSpPr/>
          <p:nvPr userDrawn="1"/>
        </p:nvSpPr>
        <p:spPr>
          <a:xfrm>
            <a:off x="616526" y="5322348"/>
            <a:ext cx="10704616" cy="915665"/>
          </a:xfrm>
          <a:prstGeom prst="roundRect">
            <a:avLst/>
          </a:prstGeom>
          <a:noFill/>
          <a:ln w="12700">
            <a:gradFill flip="none" rotWithShape="1">
              <a:gsLst>
                <a:gs pos="0">
                  <a:srgbClr val="6AC17F"/>
                </a:gs>
                <a:gs pos="100000">
                  <a:srgbClr val="14446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90C0C328-20CD-3538-62CE-C9547CF21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8" y="185434"/>
            <a:ext cx="1745058" cy="1031439"/>
          </a:xfrm>
          <a:prstGeom prst="rect">
            <a:avLst/>
          </a:prstGeom>
        </p:spPr>
      </p:pic>
      <p:pic>
        <p:nvPicPr>
          <p:cNvPr id="14" name="Picture 13" descr="A close up of a logo&#10;&#10;AI-generated content may be incorrect.">
            <a:extLst>
              <a:ext uri="{FF2B5EF4-FFF2-40B4-BE49-F238E27FC236}">
                <a16:creationId xmlns:a16="http://schemas.microsoft.com/office/drawing/2014/main" id="{F9C437FB-9417-3D7C-3EBE-C03655905F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124" y="750333"/>
            <a:ext cx="1374395" cy="495213"/>
          </a:xfrm>
          <a:prstGeom prst="rect">
            <a:avLst/>
          </a:prstGeom>
        </p:spPr>
      </p:pic>
      <p:pic>
        <p:nvPicPr>
          <p:cNvPr id="15" name="Picture 14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3B58E1F0-8F8B-E66A-B394-5822771782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0" y="141241"/>
            <a:ext cx="1485642" cy="7428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28416B-509F-BEDD-96DE-C628A1C382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2041" y="1591421"/>
            <a:ext cx="1550925" cy="775463"/>
          </a:xfrm>
          <a:prstGeom prst="rect">
            <a:avLst/>
          </a:prstGeom>
        </p:spPr>
      </p:pic>
      <p:pic>
        <p:nvPicPr>
          <p:cNvPr id="17" name="Picture 16" descr="A blue and grey text on a black background&#10;&#10;AI-generated content may be incorrect.">
            <a:extLst>
              <a:ext uri="{FF2B5EF4-FFF2-40B4-BE49-F238E27FC236}">
                <a16:creationId xmlns:a16="http://schemas.microsoft.com/office/drawing/2014/main" id="{BD5C1C44-5F13-444B-E1F3-B0DCB7489A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94946" y="2968745"/>
            <a:ext cx="2458945" cy="5551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599EDF-5224-71D1-0651-B6E2472204C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40862" y="1785409"/>
            <a:ext cx="1708691" cy="3874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5CC742-CBDA-248B-8AF4-685006D7EFA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073692" y="1709732"/>
            <a:ext cx="980199" cy="5388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DF2F7A-F343-9227-F5AA-158287A74EC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91602" y="1703235"/>
            <a:ext cx="1170451" cy="5518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D02493-1F7C-DC8E-105A-F4DA99BA4B8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299764" y="1624176"/>
            <a:ext cx="840969" cy="6735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47545A-735B-2FE4-561B-05574DC7EAD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484518" y="4043560"/>
            <a:ext cx="825970" cy="8259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A2E119D-46D8-AFD2-DC2A-FFD87EF9A94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096000" y="4206237"/>
            <a:ext cx="1719763" cy="5006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811EC71-4CAF-997A-9DFF-58A02DC4C26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52959" y="5586436"/>
            <a:ext cx="1883974" cy="39293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0B74AD-2AC8-C533-8D49-C512465C9A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35534" y="5417329"/>
            <a:ext cx="1636713" cy="6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7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69E868D-A7DA-F6AF-93F8-8AF10D0E22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773" y="701081"/>
            <a:ext cx="7858827" cy="1308341"/>
          </a:xfrm>
        </p:spPr>
        <p:txBody>
          <a:bodyPr anchor="t"/>
          <a:lstStyle>
            <a:lvl1pPr algn="l">
              <a:lnSpc>
                <a:spcPct val="100000"/>
              </a:lnSpc>
              <a:defRPr sz="3600" b="1" i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3715BF04-0CC8-5258-965E-DE3EEDD19811}"/>
              </a:ext>
            </a:extLst>
          </p:cNvPr>
          <p:cNvSpPr/>
          <p:nvPr userDrawn="1"/>
        </p:nvSpPr>
        <p:spPr>
          <a:xfrm rot="2769998">
            <a:off x="9865851" y="4503722"/>
            <a:ext cx="5192888" cy="5192888"/>
          </a:xfrm>
          <a:prstGeom prst="donut">
            <a:avLst/>
          </a:prstGeom>
          <a:gradFill>
            <a:gsLst>
              <a:gs pos="0">
                <a:srgbClr val="6AC17F">
                  <a:alpha val="85154"/>
                </a:srgbClr>
              </a:gs>
              <a:gs pos="100000">
                <a:srgbClr val="144460"/>
              </a:gs>
              <a:gs pos="100000">
                <a:srgbClr val="14446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BD12D-52F2-D5ED-719E-98E5A4DE78EE}"/>
              </a:ext>
            </a:extLst>
          </p:cNvPr>
          <p:cNvSpPr txBox="1"/>
          <p:nvPr userDrawn="1"/>
        </p:nvSpPr>
        <p:spPr>
          <a:xfrm>
            <a:off x="10500916" y="537739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 you</a:t>
            </a:r>
          </a:p>
          <a:p>
            <a:r>
              <a:rPr lang="en-US" sz="1400" b="1" i="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our Sponsors!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CADAD0-91B2-C211-137C-F3236F3AF78B}"/>
              </a:ext>
            </a:extLst>
          </p:cNvPr>
          <p:cNvCxnSpPr>
            <a:cxnSpLocks/>
          </p:cNvCxnSpPr>
          <p:nvPr userDrawn="1"/>
        </p:nvCxnSpPr>
        <p:spPr>
          <a:xfrm>
            <a:off x="10596872" y="5963362"/>
            <a:ext cx="173566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C8A2D327-801A-D547-095A-395931AAE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79" y="353873"/>
            <a:ext cx="1665019" cy="984131"/>
          </a:xfrm>
          <a:prstGeom prst="rect">
            <a:avLst/>
          </a:prstGeom>
        </p:spPr>
      </p:pic>
      <p:pic>
        <p:nvPicPr>
          <p:cNvPr id="12" name="Picture 11" descr="A close up of a logo&#10;&#10;AI-generated content may be incorrect.">
            <a:extLst>
              <a:ext uri="{FF2B5EF4-FFF2-40B4-BE49-F238E27FC236}">
                <a16:creationId xmlns:a16="http://schemas.microsoft.com/office/drawing/2014/main" id="{BD8F0A89-F953-5BF4-FF73-7594973C8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982" y="891015"/>
            <a:ext cx="1052626" cy="379276"/>
          </a:xfrm>
          <a:prstGeom prst="rect">
            <a:avLst/>
          </a:prstGeom>
        </p:spPr>
      </p:pic>
      <p:pic>
        <p:nvPicPr>
          <p:cNvPr id="13" name="Picture 12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F1B1FB98-9935-39BE-CEA5-814E4FDED1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34" y="353873"/>
            <a:ext cx="1137828" cy="5689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EA0ABF-78B5-1996-EAD0-4F3DD54314C0}"/>
              </a:ext>
            </a:extLst>
          </p:cNvPr>
          <p:cNvCxnSpPr>
            <a:cxnSpLocks/>
          </p:cNvCxnSpPr>
          <p:nvPr userDrawn="1"/>
        </p:nvCxnSpPr>
        <p:spPr>
          <a:xfrm>
            <a:off x="10557998" y="464188"/>
            <a:ext cx="0" cy="739349"/>
          </a:xfrm>
          <a:prstGeom prst="line">
            <a:avLst/>
          </a:prstGeom>
          <a:ln w="9525" cap="rnd">
            <a:solidFill>
              <a:srgbClr val="1444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92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8600A-6394-5BDC-F714-E9A2ECAFD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774" y="1807433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58FDA-04B4-6C53-46B9-51582EC7E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5774" y="180743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141680-6FC3-EE5D-D00F-2DBBEC5DDC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774" y="701081"/>
            <a:ext cx="7669738" cy="945157"/>
          </a:xfrm>
        </p:spPr>
        <p:txBody>
          <a:bodyPr anchor="t"/>
          <a:lstStyle>
            <a:lvl1pPr algn="l">
              <a:lnSpc>
                <a:spcPct val="100000"/>
              </a:lnSpc>
              <a:defRPr sz="3600" b="1" i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3" name="Picture 12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23BCD631-0EF0-E8F2-62E6-46B30AD10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79" y="353873"/>
            <a:ext cx="1665019" cy="984131"/>
          </a:xfrm>
          <a:prstGeom prst="rect">
            <a:avLst/>
          </a:prstGeom>
        </p:spPr>
      </p:pic>
      <p:pic>
        <p:nvPicPr>
          <p:cNvPr id="14" name="Picture 13" descr="A close up of a logo&#10;&#10;AI-generated content may be incorrect.">
            <a:extLst>
              <a:ext uri="{FF2B5EF4-FFF2-40B4-BE49-F238E27FC236}">
                <a16:creationId xmlns:a16="http://schemas.microsoft.com/office/drawing/2014/main" id="{61A35048-B1C1-E9CA-39CE-C8FD844B09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982" y="891015"/>
            <a:ext cx="1052626" cy="379276"/>
          </a:xfrm>
          <a:prstGeom prst="rect">
            <a:avLst/>
          </a:prstGeom>
        </p:spPr>
      </p:pic>
      <p:pic>
        <p:nvPicPr>
          <p:cNvPr id="15" name="Picture 14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636E7857-7D64-F3DD-C6B9-FABA9D211D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34" y="353873"/>
            <a:ext cx="1137828" cy="56891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49BBBC-31D2-FF4B-29BD-58736E725383}"/>
              </a:ext>
            </a:extLst>
          </p:cNvPr>
          <p:cNvCxnSpPr>
            <a:cxnSpLocks/>
          </p:cNvCxnSpPr>
          <p:nvPr userDrawn="1"/>
        </p:nvCxnSpPr>
        <p:spPr>
          <a:xfrm>
            <a:off x="10557998" y="464188"/>
            <a:ext cx="0" cy="739349"/>
          </a:xfrm>
          <a:prstGeom prst="line">
            <a:avLst/>
          </a:prstGeom>
          <a:ln w="9525" cap="rnd">
            <a:solidFill>
              <a:srgbClr val="1444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onut 1">
            <a:extLst>
              <a:ext uri="{FF2B5EF4-FFF2-40B4-BE49-F238E27FC236}">
                <a16:creationId xmlns:a16="http://schemas.microsoft.com/office/drawing/2014/main" id="{C54A2ED6-5733-68F4-AF0B-E1C35E031D69}"/>
              </a:ext>
            </a:extLst>
          </p:cNvPr>
          <p:cNvSpPr/>
          <p:nvPr userDrawn="1"/>
        </p:nvSpPr>
        <p:spPr>
          <a:xfrm rot="2769998">
            <a:off x="9865851" y="4503722"/>
            <a:ext cx="5192888" cy="5192888"/>
          </a:xfrm>
          <a:prstGeom prst="donut">
            <a:avLst/>
          </a:prstGeom>
          <a:gradFill>
            <a:gsLst>
              <a:gs pos="0">
                <a:srgbClr val="6AC17F">
                  <a:alpha val="85154"/>
                </a:srgbClr>
              </a:gs>
              <a:gs pos="100000">
                <a:srgbClr val="144460"/>
              </a:gs>
              <a:gs pos="100000">
                <a:srgbClr val="14446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B02B4-F55E-C429-6B39-FA5F55525F91}"/>
              </a:ext>
            </a:extLst>
          </p:cNvPr>
          <p:cNvSpPr txBox="1"/>
          <p:nvPr userDrawn="1"/>
        </p:nvSpPr>
        <p:spPr>
          <a:xfrm>
            <a:off x="10500916" y="537739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 you</a:t>
            </a:r>
          </a:p>
          <a:p>
            <a:r>
              <a:rPr lang="en-US" sz="1400" b="1" i="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our Sponsors!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FCD17C-DD7C-1464-D596-8808E851C291}"/>
              </a:ext>
            </a:extLst>
          </p:cNvPr>
          <p:cNvCxnSpPr>
            <a:cxnSpLocks/>
          </p:cNvCxnSpPr>
          <p:nvPr userDrawn="1"/>
        </p:nvCxnSpPr>
        <p:spPr>
          <a:xfrm>
            <a:off x="10596872" y="5963362"/>
            <a:ext cx="173566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72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05471-D553-0560-B864-55F13FE58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73" y="181088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57D845-82FD-0A33-2A05-D8F04ED4FE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773" y="701082"/>
            <a:ext cx="7858827" cy="1037408"/>
          </a:xfrm>
        </p:spPr>
        <p:txBody>
          <a:bodyPr anchor="t"/>
          <a:lstStyle>
            <a:lvl1pPr algn="l">
              <a:lnSpc>
                <a:spcPct val="100000"/>
              </a:lnSpc>
              <a:defRPr sz="3600" b="1" i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1" name="Picture 10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47ADA35D-0F66-4C87-902E-B711181CA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79" y="353873"/>
            <a:ext cx="1665019" cy="984131"/>
          </a:xfrm>
          <a:prstGeom prst="rect">
            <a:avLst/>
          </a:prstGeom>
        </p:spPr>
      </p:pic>
      <p:pic>
        <p:nvPicPr>
          <p:cNvPr id="12" name="Picture 11" descr="A close up of a logo&#10;&#10;AI-generated content may be incorrect.">
            <a:extLst>
              <a:ext uri="{FF2B5EF4-FFF2-40B4-BE49-F238E27FC236}">
                <a16:creationId xmlns:a16="http://schemas.microsoft.com/office/drawing/2014/main" id="{1E2AB2CC-5EE1-A453-AB38-6E7FC2EFDA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982" y="891015"/>
            <a:ext cx="1052626" cy="379276"/>
          </a:xfrm>
          <a:prstGeom prst="rect">
            <a:avLst/>
          </a:prstGeom>
        </p:spPr>
      </p:pic>
      <p:pic>
        <p:nvPicPr>
          <p:cNvPr id="13" name="Picture 12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DB2CBCCA-9A9F-0015-085F-1B783E0046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34" y="353873"/>
            <a:ext cx="1137828" cy="5689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F443A8-F105-60D3-EBC0-6316AC645F54}"/>
              </a:ext>
            </a:extLst>
          </p:cNvPr>
          <p:cNvCxnSpPr>
            <a:cxnSpLocks/>
          </p:cNvCxnSpPr>
          <p:nvPr userDrawn="1"/>
        </p:nvCxnSpPr>
        <p:spPr>
          <a:xfrm>
            <a:off x="10557998" y="464188"/>
            <a:ext cx="0" cy="739349"/>
          </a:xfrm>
          <a:prstGeom prst="line">
            <a:avLst/>
          </a:prstGeom>
          <a:ln w="9525" cap="rnd">
            <a:solidFill>
              <a:srgbClr val="1444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onut 1">
            <a:extLst>
              <a:ext uri="{FF2B5EF4-FFF2-40B4-BE49-F238E27FC236}">
                <a16:creationId xmlns:a16="http://schemas.microsoft.com/office/drawing/2014/main" id="{CF58A4E1-2FCE-5785-2775-95F5F96EE9B4}"/>
              </a:ext>
            </a:extLst>
          </p:cNvPr>
          <p:cNvSpPr/>
          <p:nvPr userDrawn="1"/>
        </p:nvSpPr>
        <p:spPr>
          <a:xfrm rot="2769998">
            <a:off x="9865851" y="4503722"/>
            <a:ext cx="5192888" cy="5192888"/>
          </a:xfrm>
          <a:prstGeom prst="donut">
            <a:avLst/>
          </a:prstGeom>
          <a:gradFill>
            <a:gsLst>
              <a:gs pos="0">
                <a:srgbClr val="6AC17F">
                  <a:alpha val="85154"/>
                </a:srgbClr>
              </a:gs>
              <a:gs pos="100000">
                <a:srgbClr val="144460"/>
              </a:gs>
              <a:gs pos="100000">
                <a:srgbClr val="14446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A86B2-AB9C-E29B-7104-9E75461E02B4}"/>
              </a:ext>
            </a:extLst>
          </p:cNvPr>
          <p:cNvSpPr txBox="1"/>
          <p:nvPr userDrawn="1"/>
        </p:nvSpPr>
        <p:spPr>
          <a:xfrm>
            <a:off x="10500916" y="537739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 you</a:t>
            </a:r>
          </a:p>
          <a:p>
            <a:r>
              <a:rPr lang="en-US" sz="1400" b="1" i="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our Sponsors!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77FEA5-AA48-ABAF-D2A3-C472538848B8}"/>
              </a:ext>
            </a:extLst>
          </p:cNvPr>
          <p:cNvCxnSpPr>
            <a:cxnSpLocks/>
          </p:cNvCxnSpPr>
          <p:nvPr userDrawn="1"/>
        </p:nvCxnSpPr>
        <p:spPr>
          <a:xfrm>
            <a:off x="10596872" y="5963362"/>
            <a:ext cx="173566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39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12" userDrawn="1">
  <p:cSld name="Placeholder 12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>
            <a:extLst>
              <a:ext uri="{FF2B5EF4-FFF2-40B4-BE49-F238E27FC236}">
                <a16:creationId xmlns:a16="http://schemas.microsoft.com/office/drawing/2014/main" id="{F7EA0A82-3D31-DFE3-7565-CAB6AB6C4AB8}"/>
              </a:ext>
            </a:extLst>
          </p:cNvPr>
          <p:cNvSpPr/>
          <p:nvPr userDrawn="1"/>
        </p:nvSpPr>
        <p:spPr>
          <a:xfrm>
            <a:off x="5815362" y="-3057439"/>
            <a:ext cx="10397629" cy="10397629"/>
          </a:xfrm>
          <a:prstGeom prst="donut">
            <a:avLst/>
          </a:prstGeom>
          <a:solidFill>
            <a:srgbClr val="6AC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1FF641-0FC9-183E-615C-30A9B94017E7}"/>
              </a:ext>
            </a:extLst>
          </p:cNvPr>
          <p:cNvSpPr/>
          <p:nvPr userDrawn="1"/>
        </p:nvSpPr>
        <p:spPr>
          <a:xfrm>
            <a:off x="7329714" y="594354"/>
            <a:ext cx="4107543" cy="7707817"/>
          </a:xfrm>
          <a:prstGeom prst="roundRect">
            <a:avLst/>
          </a:prstGeom>
          <a:solidFill>
            <a:srgbClr val="1444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353;p15">
            <a:extLst>
              <a:ext uri="{FF2B5EF4-FFF2-40B4-BE49-F238E27FC236}">
                <a16:creationId xmlns:a16="http://schemas.microsoft.com/office/drawing/2014/main" id="{A7848742-3EE6-9751-2613-EA70C0916B6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80511" y="440059"/>
            <a:ext cx="4393913" cy="8884466"/>
          </a:xfrm>
          <a:prstGeom prst="rect">
            <a:avLst/>
          </a:prstGeom>
          <a:noFill/>
          <a:ln>
            <a:noFill/>
          </a:ln>
          <a:effectLst>
            <a:outerShdw blurRad="127000" dist="63500" dir="5400000" algn="t" rotWithShape="0">
              <a:srgbClr val="000000">
                <a:alpha val="2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6001E2-16AC-97A3-D9E5-D5FA8DEB5D71}"/>
              </a:ext>
            </a:extLst>
          </p:cNvPr>
          <p:cNvSpPr txBox="1"/>
          <p:nvPr userDrawn="1"/>
        </p:nvSpPr>
        <p:spPr>
          <a:xfrm>
            <a:off x="7323697" y="1225953"/>
            <a:ext cx="410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Visit </a:t>
            </a:r>
            <a:r>
              <a:rPr lang="en-US" sz="2000" b="1" dirty="0" err="1">
                <a:solidFill>
                  <a:schemeClr val="bg1"/>
                </a:solidFill>
              </a:rPr>
              <a:t>acteaz.org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A544F-4DE3-EEE7-DFBA-584C0AEE603B}"/>
              </a:ext>
            </a:extLst>
          </p:cNvPr>
          <p:cNvSpPr txBox="1"/>
          <p:nvPr userDrawn="1"/>
        </p:nvSpPr>
        <p:spPr>
          <a:xfrm>
            <a:off x="7323697" y="3118616"/>
            <a:ext cx="410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Follow us on social media: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E0962A-A5CB-A689-F4FB-E64EDB8EB899}"/>
              </a:ext>
            </a:extLst>
          </p:cNvPr>
          <p:cNvSpPr txBox="1"/>
          <p:nvPr userDrawn="1"/>
        </p:nvSpPr>
        <p:spPr>
          <a:xfrm>
            <a:off x="562326" y="4284388"/>
            <a:ext cx="6430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44460"/>
                </a:solidFill>
              </a:rPr>
              <a:t>To CONNECT all CTE professionals with the network, </a:t>
            </a:r>
            <a:br>
              <a:rPr lang="en-US" dirty="0">
                <a:solidFill>
                  <a:srgbClr val="144460"/>
                </a:solidFill>
              </a:rPr>
            </a:br>
            <a:r>
              <a:rPr lang="en-US" dirty="0">
                <a:solidFill>
                  <a:srgbClr val="144460"/>
                </a:solidFill>
              </a:rPr>
              <a:t>resources, and abilities they need to make a </a:t>
            </a:r>
          </a:p>
          <a:p>
            <a:r>
              <a:rPr lang="en-US" dirty="0">
                <a:solidFill>
                  <a:srgbClr val="144460"/>
                </a:solidFill>
              </a:rPr>
              <a:t>meaningful difference.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F45F7-4ED4-F851-7BB1-08BB78A9DF69}"/>
              </a:ext>
            </a:extLst>
          </p:cNvPr>
          <p:cNvSpPr txBox="1"/>
          <p:nvPr userDrawn="1"/>
        </p:nvSpPr>
        <p:spPr>
          <a:xfrm>
            <a:off x="562327" y="3207169"/>
            <a:ext cx="3807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44460"/>
                </a:solidFill>
              </a:rPr>
              <a:t>Your Association.</a:t>
            </a:r>
          </a:p>
          <a:p>
            <a:r>
              <a:rPr lang="en-US" sz="3200" b="1" dirty="0">
                <a:solidFill>
                  <a:srgbClr val="144460"/>
                </a:solidFill>
              </a:rPr>
              <a:t>Your Voice.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1FD65066-ECA3-F8B4-6390-2CCBD6C40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7437" y="1715444"/>
            <a:ext cx="4202118" cy="1514079"/>
          </a:xfrm>
          <a:prstGeom prst="rect">
            <a:avLst/>
          </a:prstGeom>
        </p:spPr>
      </p:pic>
      <p:pic>
        <p:nvPicPr>
          <p:cNvPr id="7" name="Picture 6" descr="A qr code with a logo&#10;&#10;AI-generated content may be incorrect.">
            <a:extLst>
              <a:ext uri="{FF2B5EF4-FFF2-40B4-BE49-F238E27FC236}">
                <a16:creationId xmlns:a16="http://schemas.microsoft.com/office/drawing/2014/main" id="{6B10BEC8-C8F0-854A-89E0-39B7A5DB5C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96479" y="1626063"/>
            <a:ext cx="1423049" cy="1423049"/>
          </a:xfrm>
          <a:prstGeom prst="rect">
            <a:avLst/>
          </a:prstGeom>
        </p:spPr>
      </p:pic>
      <p:pic>
        <p:nvPicPr>
          <p:cNvPr id="8" name="Picture 7" descr="A qr code with a logo&#10;&#10;AI-generated content may be incorrect.">
            <a:extLst>
              <a:ext uri="{FF2B5EF4-FFF2-40B4-BE49-F238E27FC236}">
                <a16:creationId xmlns:a16="http://schemas.microsoft.com/office/drawing/2014/main" id="{7A891F7A-4712-BE9C-7855-2EE1D503A4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29823" y="3665242"/>
            <a:ext cx="1285938" cy="1285938"/>
          </a:xfrm>
          <a:prstGeom prst="rect">
            <a:avLst/>
          </a:prstGeom>
        </p:spPr>
      </p:pic>
      <p:pic>
        <p:nvPicPr>
          <p:cNvPr id="9" name="Picture 8" descr="A qr code with dots&#10;&#10;AI-generated content may be incorrect.">
            <a:extLst>
              <a:ext uri="{FF2B5EF4-FFF2-40B4-BE49-F238E27FC236}">
                <a16:creationId xmlns:a16="http://schemas.microsoft.com/office/drawing/2014/main" id="{20237DFC-7155-0272-52F6-AA399A06C4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76023" y="3665242"/>
            <a:ext cx="1287769" cy="1287769"/>
          </a:xfrm>
          <a:prstGeom prst="rect">
            <a:avLst/>
          </a:prstGeom>
        </p:spPr>
      </p:pic>
      <p:pic>
        <p:nvPicPr>
          <p:cNvPr id="10" name="Picture 9" descr="A qr code with a logo&#10;&#10;AI-generated content may be incorrect.">
            <a:extLst>
              <a:ext uri="{FF2B5EF4-FFF2-40B4-BE49-F238E27FC236}">
                <a16:creationId xmlns:a16="http://schemas.microsoft.com/office/drawing/2014/main" id="{A24E0BE2-930C-7E5E-CF2C-B1F2165E710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64119" y="5123561"/>
            <a:ext cx="1287769" cy="128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5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renc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circle&#10;&#10;AI-generated content may be incorrect.">
            <a:extLst>
              <a:ext uri="{FF2B5EF4-FFF2-40B4-BE49-F238E27FC236}">
                <a16:creationId xmlns:a16="http://schemas.microsoft.com/office/drawing/2014/main" id="{7EAE6563-9FF0-AF4A-BF20-794F8483D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566" y="-133249"/>
            <a:ext cx="12653547" cy="7124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D48B38-5B1B-ED72-F1E1-C524E315E837}"/>
              </a:ext>
            </a:extLst>
          </p:cNvPr>
          <p:cNvSpPr txBox="1"/>
          <p:nvPr userDrawn="1"/>
        </p:nvSpPr>
        <p:spPr>
          <a:xfrm>
            <a:off x="784224" y="2836554"/>
            <a:ext cx="4956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Please note: you’ll receive a follow up email with a survey for this conference. </a:t>
            </a:r>
          </a:p>
          <a:p>
            <a:endParaRPr lang="en-US" sz="2000" b="1" dirty="0">
              <a:solidFill>
                <a:srgbClr val="1444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000" b="1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 you for your feedback!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B9E82-AF94-E64B-B55B-F99EAC744423}"/>
              </a:ext>
            </a:extLst>
          </p:cNvPr>
          <p:cNvSpPr txBox="1"/>
          <p:nvPr userDrawn="1"/>
        </p:nvSpPr>
        <p:spPr>
          <a:xfrm>
            <a:off x="784224" y="1997754"/>
            <a:ext cx="495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444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Conference Survey</a:t>
            </a:r>
          </a:p>
        </p:txBody>
      </p:sp>
      <p:pic>
        <p:nvPicPr>
          <p:cNvPr id="9" name="Picture 8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528B966F-14E8-6B3C-1A41-5E025B080D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9" y="4684049"/>
            <a:ext cx="2190112" cy="1294494"/>
          </a:xfrm>
          <a:prstGeom prst="rect">
            <a:avLst/>
          </a:prstGeom>
        </p:spPr>
      </p:pic>
      <p:pic>
        <p:nvPicPr>
          <p:cNvPr id="10" name="Picture 9" descr="A close up of a logo&#10;&#10;AI-generated content may be incorrect.">
            <a:extLst>
              <a:ext uri="{FF2B5EF4-FFF2-40B4-BE49-F238E27FC236}">
                <a16:creationId xmlns:a16="http://schemas.microsoft.com/office/drawing/2014/main" id="{EA672D1A-DE55-7A22-CC4D-9562613377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61" y="5370312"/>
            <a:ext cx="1384591" cy="498887"/>
          </a:xfrm>
          <a:prstGeom prst="rect">
            <a:avLst/>
          </a:prstGeom>
        </p:spPr>
      </p:pic>
      <p:pic>
        <p:nvPicPr>
          <p:cNvPr id="11" name="Picture 10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9AD85F6D-0F9D-8AB1-6CF2-1EEEFD4261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93" y="4640430"/>
            <a:ext cx="1496663" cy="74833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F53E3E-5292-68BC-DFE9-75267CA74B1D}"/>
              </a:ext>
            </a:extLst>
          </p:cNvPr>
          <p:cNvCxnSpPr>
            <a:cxnSpLocks/>
          </p:cNvCxnSpPr>
          <p:nvPr userDrawn="1"/>
        </p:nvCxnSpPr>
        <p:spPr>
          <a:xfrm>
            <a:off x="3261170" y="4675627"/>
            <a:ext cx="0" cy="1193572"/>
          </a:xfrm>
          <a:prstGeom prst="line">
            <a:avLst/>
          </a:prstGeom>
          <a:ln w="9525" cap="rnd">
            <a:solidFill>
              <a:srgbClr val="1444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35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36BAF-E376-2B93-A718-93B413BF2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4FBEF-69BF-59B9-DC1E-1E46760F4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E6A6E-AAFB-0D47-9ADE-778BC4CBB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040644-87D3-1146-AEA1-A8D0822C2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8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2" r:id="rId3"/>
    <p:sldLayoutId id="2147483654" r:id="rId4"/>
    <p:sldLayoutId id="2147483652" r:id="rId5"/>
    <p:sldLayoutId id="2147483650" r:id="rId6"/>
    <p:sldLayoutId id="2147483663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6ACB-0899-0DB2-1D7D-E545E7A20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76547-FB94-D375-8619-8F0939CFF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3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57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33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8A04-95F9-B969-AAA4-78B9FCF960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2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1D06DC-9C0B-D174-D8B0-0F44BAF193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7DE6D-468E-1DC0-256F-7F5808D4F2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9E3F6-E7D9-D5E7-BBE7-D6666C67E0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1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EE7319-76DD-E70A-A77E-7A13D212A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336E6A-72CA-4071-CE41-FB17A1AE5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7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75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394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BE3FF46-741D-094F-94D5-50334EB3651A}" vid="{F1234743-9513-AD4C-86AC-7A662FB48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6047</TotalTime>
  <Words>1</Words>
  <Application>Microsoft Macintosh PowerPoint</Application>
  <PresentationFormat>Widescreen</PresentationFormat>
  <Paragraphs>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Courtney Cook</dc:creator>
  <cp:lastModifiedBy>Courtney Cook</cp:lastModifiedBy>
  <cp:revision>11</cp:revision>
  <dcterms:created xsi:type="dcterms:W3CDTF">2025-11-21T21:49:16Z</dcterms:created>
  <dcterms:modified xsi:type="dcterms:W3CDTF">2026-06-23T22:49:38Z</dcterms:modified>
</cp:coreProperties>
</file>